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8"/>
  </p:notesMasterIdLst>
  <p:sldIdLst>
    <p:sldId id="294" r:id="rId3"/>
    <p:sldId id="848" r:id="rId4"/>
    <p:sldId id="867" r:id="rId5"/>
    <p:sldId id="868" r:id="rId6"/>
    <p:sldId id="865" r:id="rId7"/>
    <p:sldId id="869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445" r:id="rId16"/>
    <p:sldId id="822" r:id="rId17"/>
    <p:sldId id="898" r:id="rId18"/>
    <p:sldId id="900" r:id="rId19"/>
    <p:sldId id="723" r:id="rId20"/>
    <p:sldId id="897" r:id="rId21"/>
    <p:sldId id="892" r:id="rId22"/>
    <p:sldId id="771" r:id="rId23"/>
    <p:sldId id="909" r:id="rId24"/>
    <p:sldId id="903" r:id="rId25"/>
    <p:sldId id="893" r:id="rId26"/>
    <p:sldId id="915" r:id="rId27"/>
    <p:sldId id="890" r:id="rId28"/>
    <p:sldId id="889" r:id="rId29"/>
    <p:sldId id="912" r:id="rId30"/>
    <p:sldId id="887" r:id="rId31"/>
    <p:sldId id="888" r:id="rId32"/>
    <p:sldId id="913" r:id="rId33"/>
    <p:sldId id="907" r:id="rId34"/>
    <p:sldId id="908" r:id="rId35"/>
    <p:sldId id="906" r:id="rId36"/>
    <p:sldId id="905" r:id="rId37"/>
    <p:sldId id="844" r:id="rId38"/>
    <p:sldId id="845" r:id="rId39"/>
    <p:sldId id="823" r:id="rId40"/>
    <p:sldId id="916" r:id="rId41"/>
    <p:sldId id="917" r:id="rId42"/>
    <p:sldId id="918" r:id="rId43"/>
    <p:sldId id="829" r:id="rId44"/>
    <p:sldId id="846" r:id="rId45"/>
    <p:sldId id="847" r:id="rId46"/>
    <p:sldId id="922" r:id="rId47"/>
    <p:sldId id="923" r:id="rId48"/>
    <p:sldId id="929" r:id="rId49"/>
    <p:sldId id="824" r:id="rId50"/>
    <p:sldId id="919" r:id="rId51"/>
    <p:sldId id="920" r:id="rId52"/>
    <p:sldId id="921" r:id="rId53"/>
    <p:sldId id="863" r:id="rId54"/>
    <p:sldId id="864" r:id="rId55"/>
    <p:sldId id="881" r:id="rId56"/>
    <p:sldId id="862" r:id="rId57"/>
    <p:sldId id="830" r:id="rId58"/>
    <p:sldId id="702" r:id="rId59"/>
    <p:sldId id="883" r:id="rId60"/>
    <p:sldId id="911" r:id="rId61"/>
    <p:sldId id="831" r:id="rId62"/>
    <p:sldId id="882" r:id="rId63"/>
    <p:sldId id="884" r:id="rId64"/>
    <p:sldId id="925" r:id="rId65"/>
    <p:sldId id="926" r:id="rId66"/>
    <p:sldId id="927" r:id="rId67"/>
    <p:sldId id="880" r:id="rId68"/>
    <p:sldId id="858" r:id="rId69"/>
    <p:sldId id="859" r:id="rId70"/>
    <p:sldId id="872" r:id="rId71"/>
    <p:sldId id="873" r:id="rId72"/>
    <p:sldId id="874" r:id="rId73"/>
    <p:sldId id="875" r:id="rId74"/>
    <p:sldId id="876" r:id="rId75"/>
    <p:sldId id="878" r:id="rId76"/>
    <p:sldId id="896" r:id="rId7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5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9437FF"/>
    <a:srgbClr val="0432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56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371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053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132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098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4564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9202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9988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314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3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531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4795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6680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hyperlink" Target="https://www.jetbrains.com/ide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hyperlink" Target="https://www.amazon.com/dp/B010MH1DAQ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hyperlink" Target="http://rest-assured.io/" TargetMode="External"/><Relationship Id="rId4" Type="http://schemas.openxmlformats.org/officeDocument/2006/relationships/image" Target="../media/image24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00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双方に生じた課題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（業務が回るのか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！？）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にする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最前線で活躍できるようになった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困ったらすぐに質問できる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評価が楽に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面談は毎日実施しているようなもの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プロとして当然かつ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組織へのメリットも大きい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50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双方に生じた課題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テスト自動化の問題を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xxx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詳しく調べてみると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課題は山積している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チーム内で意見がバラバラ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メンバーからあがった課題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負荷テスト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テストが書きづらい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18141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0726"/>
              </p:ext>
            </p:extLst>
          </p:nvPr>
        </p:nvGraphicFramePr>
        <p:xfrm>
          <a:off x="628650" y="1735810"/>
          <a:ext cx="7886700" cy="55778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のコード例の作成・提示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各種ツールの比較＆選定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KotlinTest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データベースアクセス部分のテストに混乱があるため、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の設計・実装指針を整理し、実際のコードで提示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で実装するためのヘルパーを整理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Accepted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EmbedMongo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5925"/>
              </p:ext>
            </p:extLst>
          </p:nvPr>
        </p:nvGraphicFramePr>
        <p:xfrm>
          <a:off x="628650" y="1735810"/>
          <a:ext cx="7886700" cy="4511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を、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でのテストを並列実行することで、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by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開発メンバー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実験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実際にパフォーマンスが改善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Testcontainers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" altLang="ja-JP" sz="4000" dirty="0"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https://www.thoughtworks.com/radar/languages-and-frameworks/karate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C00D60-29F9-C641-8C1A-961B24D4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173" y="1689099"/>
            <a:ext cx="4943659" cy="32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特に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r>
              <a:rPr lang="ja-JP" altLang="en-US" sz="4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（工夫すべき点）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ダメなら捨てられる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6429" lvl="2" indent="-349250"/>
            <a:r>
              <a:rPr lang="ja-JP" altLang="en-US" sz="37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時間をかけたソリューションは心理的にも捨てづらい</a:t>
            </a:r>
            <a:endParaRPr lang="en-US" altLang="ja-JP" sz="37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自律性を伸ばせる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186EB821-1F35-964E-A7EB-AD6775FC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93" y="1428248"/>
            <a:ext cx="1625600" cy="162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hlinkClick r:id="rId5"/>
            <a:extLst>
              <a:ext uri="{FF2B5EF4-FFF2-40B4-BE49-F238E27FC236}">
                <a16:creationId xmlns:a16="http://schemas.microsoft.com/office/drawing/2014/main" id="{23C4486C-E917-054B-910E-0E25F2A5C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393" y="591027"/>
            <a:ext cx="2540000" cy="2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やってみて分かった本当の課題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06179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まとめ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何から手をつければ分からない混乱した課題に対しては、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は効果がある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技術的課題でも、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は適用できる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ダメだったソリューションに、心理的に見切りをつけやすい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若いチームでやると、成長が加速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662524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238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8806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97232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32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46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8025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247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27359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4352</TotalTime>
  <Words>2367</Words>
  <Application>Microsoft Macintosh PowerPoint</Application>
  <PresentationFormat>画面に合わせる (4:3)</PresentationFormat>
  <Paragraphs>540</Paragraphs>
  <Slides>75</Slides>
  <Notes>73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75</vt:i4>
      </vt:variant>
    </vt:vector>
  </HeadingPairs>
  <TitlesOfParts>
    <vt:vector size="8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Segoe UI Symbol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特に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想定外の成果</vt:lpstr>
      <vt:lpstr>まとめ</vt:lpstr>
      <vt:lpstr>PowerPoint プレゼンテーション</vt:lpstr>
      <vt:lpstr>課題認識</vt:lpstr>
      <vt:lpstr>仮説</vt:lpstr>
      <vt:lpstr>検証のポイント</vt:lpstr>
      <vt:lpstr>課題</vt:lpstr>
      <vt:lpstr>詳しく調べてみると…</vt:lpstr>
      <vt:lpstr>メンバーからあがった課題</vt:lpstr>
      <vt:lpstr>Design Sprint #とは</vt:lpstr>
      <vt:lpstr>活用のポイント</vt:lpstr>
      <vt:lpstr>実施した施策 (1)</vt:lpstr>
      <vt:lpstr>実施した施策 (2)</vt:lpstr>
      <vt:lpstr>Testcontainers</vt:lpstr>
      <vt:lpstr>ポイント（工夫すべき点）</vt:lpstr>
      <vt:lpstr>やってみて分かった本当の課題</vt:lpstr>
      <vt:lpstr>まとめ</vt:lpstr>
      <vt:lpstr>ポイント</vt:lpstr>
      <vt:lpstr>成果</vt:lpstr>
      <vt:lpstr>まとめ</vt:lpstr>
      <vt:lpstr>まとめ</vt:lpstr>
      <vt:lpstr>Caution!</vt:lpstr>
      <vt:lpstr>結論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7215</cp:revision>
  <cp:lastPrinted>2019-12-11T06:41:24Z</cp:lastPrinted>
  <dcterms:created xsi:type="dcterms:W3CDTF">2016-11-21T06:16:44Z</dcterms:created>
  <dcterms:modified xsi:type="dcterms:W3CDTF">2019-12-16T09:33:30Z</dcterms:modified>
</cp:coreProperties>
</file>